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28"/>
  </p:notesMasterIdLst>
  <p:handoutMasterIdLst>
    <p:handoutMasterId r:id="rId29"/>
  </p:handoutMasterIdLst>
  <p:sldIdLst>
    <p:sldId id="298" r:id="rId2"/>
    <p:sldId id="725" r:id="rId3"/>
    <p:sldId id="726" r:id="rId4"/>
    <p:sldId id="727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20" r:id="rId19"/>
    <p:sldId id="741" r:id="rId20"/>
    <p:sldId id="742" r:id="rId21"/>
    <p:sldId id="743" r:id="rId22"/>
    <p:sldId id="744" r:id="rId23"/>
    <p:sldId id="721" r:id="rId24"/>
    <p:sldId id="722" r:id="rId25"/>
    <p:sldId id="746" r:id="rId26"/>
    <p:sldId id="745" r:id="rId27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3" autoAdjust="0"/>
  </p:normalViewPr>
  <p:slideViewPr>
    <p:cSldViewPr>
      <p:cViewPr varScale="1">
        <p:scale>
          <a:sx n="80" d="100"/>
          <a:sy n="80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TiagoAMarques/AnIntro2RTutorial/blob/master/TAMsIntro2RviaRStudioTutorial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9600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8006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600" dirty="0"/>
          </a:p>
          <a:p>
            <a:pPr algn="ctr"/>
            <a:r>
              <a:rPr lang="en-GB" sz="3600" dirty="0"/>
              <a:t>30 / 09 /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4" y="2179976"/>
            <a:ext cx="1669891" cy="1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E462-4793-42FE-85EF-E7DBA1A1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FA02B-928C-4741-BBB4-67AF625F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396"/>
            <a:ext cx="9144000" cy="4464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9DF22-61B1-44F4-A1E3-440398FD8CC6}"/>
              </a:ext>
            </a:extLst>
          </p:cNvPr>
          <p:cNvSpPr txBox="1"/>
          <p:nvPr/>
        </p:nvSpPr>
        <p:spPr>
          <a:xfrm>
            <a:off x="228600" y="51621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I have added a few cheat sheets (“</a:t>
            </a:r>
            <a:r>
              <a:rPr lang="en-US" dirty="0" err="1"/>
              <a:t>cábulas</a:t>
            </a:r>
            <a:r>
              <a:rPr lang="en-US" dirty="0"/>
              <a:t>”) in Fenix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0CD426-0F5E-44E5-A10B-F7D9928314B7}"/>
              </a:ext>
            </a:extLst>
          </p:cNvPr>
          <p:cNvCxnSpPr/>
          <p:nvPr/>
        </p:nvCxnSpPr>
        <p:spPr>
          <a:xfrm flipV="1">
            <a:off x="1219200" y="4267200"/>
            <a:ext cx="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4CFD3-C694-4BE9-8748-0C2DABD8A783}"/>
              </a:ext>
            </a:extLst>
          </p:cNvPr>
          <p:cNvCxnSpPr/>
          <p:nvPr/>
        </p:nvCxnSpPr>
        <p:spPr>
          <a:xfrm>
            <a:off x="2209800" y="5486400"/>
            <a:ext cx="1066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-20942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F67D3-AB52-4CBB-AE09-98257194A249}"/>
              </a:ext>
            </a:extLst>
          </p:cNvPr>
          <p:cNvSpPr txBox="1"/>
          <p:nvPr/>
        </p:nvSpPr>
        <p:spPr>
          <a:xfrm>
            <a:off x="219075" y="1047892"/>
            <a:ext cx="939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https://github.com/TiagoAMarques/AnIntro2RTutorial/blob/master/TAMsIntro2RviaRStudioTutorial.pdf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11E1-96CA-43FE-85A7-9BB668C9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05869"/>
            <a:ext cx="6781800" cy="332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71B1-4523-4E53-AEAF-9F8DE8C7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688341"/>
            <a:ext cx="5486400" cy="210237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10556B4-1E31-4219-B92D-9184497D08B9}"/>
              </a:ext>
            </a:extLst>
          </p:cNvPr>
          <p:cNvSpPr/>
          <p:nvPr/>
        </p:nvSpPr>
        <p:spPr>
          <a:xfrm>
            <a:off x="8210550" y="1505868"/>
            <a:ext cx="304800" cy="4894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3FE513B-D5EF-42B8-8F8D-95B00E75E2CD}"/>
              </a:ext>
            </a:extLst>
          </p:cNvPr>
          <p:cNvSpPr/>
          <p:nvPr/>
        </p:nvSpPr>
        <p:spPr>
          <a:xfrm rot="16200000">
            <a:off x="1904405" y="4914899"/>
            <a:ext cx="1447800" cy="1524000"/>
          </a:xfrm>
          <a:prstGeom prst="bentArrow">
            <a:avLst>
              <a:gd name="adj1" fmla="val 8553"/>
              <a:gd name="adj2" fmla="val 17763"/>
              <a:gd name="adj3" fmla="val 2631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I AM USING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en-US" altLang="en-US" dirty="0"/>
              <a:t>3.6.3 (2020-02-29)</a:t>
            </a:r>
            <a:r>
              <a:rPr lang="pt-PT" dirty="0"/>
              <a:t> 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</a:t>
            </a:r>
            <a:r>
              <a:rPr lang="pt-PT" dirty="0" err="1"/>
              <a:t>fast</a:t>
            </a:r>
            <a:r>
              <a:rPr lang="pt-PT" dirty="0"/>
              <a:t>…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might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 </a:t>
            </a:r>
            <a:r>
              <a:rPr lang="pt-PT" dirty="0" err="1"/>
              <a:t>today</a:t>
            </a:r>
            <a:r>
              <a:rPr lang="pt-PT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2749</TotalTime>
  <Words>952</Words>
  <Application>Microsoft Office PowerPoint</Application>
  <PresentationFormat>On-screen Show (4:3)</PresentationFormat>
  <Paragraphs>132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How to download the template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149</cp:revision>
  <cp:lastPrinted>2018-09-16T21:33:17Z</cp:lastPrinted>
  <dcterms:created xsi:type="dcterms:W3CDTF">2006-08-16T00:00:00Z</dcterms:created>
  <dcterms:modified xsi:type="dcterms:W3CDTF">2021-01-16T17:18:41Z</dcterms:modified>
</cp:coreProperties>
</file>